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A3B26-58E3-514D-B54E-280BA242F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500FBBA-273E-DBB2-1EA7-E54E7E32C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43186F-477D-5645-CEA9-07DD7444E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68DE46-2251-4EDD-CECD-FDC6F584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CA97D2-8C65-323C-6C26-0F7B1E67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6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6A7265-C796-1ADD-3DFF-BB470D7F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D39096C-6971-64BC-E06B-B5FBAA832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B06D03-DA4F-228B-C807-98BBD922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E2CFCC-26E9-5F50-80E6-C89DC9E4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4358B2-7B19-4831-F126-C1707FBA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0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99D44AF-47B9-0462-D41E-DAF531D74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E374D6-E257-177F-685B-B0639C81F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2068921-84D4-54B7-FB56-E58D9670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040364-057C-1F24-CC4B-B4A8FE238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F97F5D-7CBA-1BEE-7DF9-F25B23C7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4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BE60EF-22A7-C3E7-AF2E-DD2E1A04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C29311-576D-E9DA-5E0D-ED04F347E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C41742-2013-0E9B-E293-EDDA11DE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2A243B-3996-7545-A8F5-30B33529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62B085-3A24-8339-A55B-9F6D01C3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0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F4602A-6AB1-F926-0E6C-22CFBF2E5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58ADA7-B0BB-33EC-B6E4-63157168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EE9D71-CFFD-3BA8-5077-0635AA6D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72559C-839D-1EF8-9B51-7C027A16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69109F-7C62-7FCE-CBBF-B9EC334D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F2FA1-8DF5-E8C6-40DB-6C6119EF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A467A9-B620-72A5-85FE-8CC4D466D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2B4643A-2343-3B94-D200-AE16B2A14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6E92B31-A1B0-CF36-B558-62B3A0D7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0ABB747-D1F0-AAAF-4F04-E40ECA84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377B1A-5D34-8368-8B6B-0CA4E0F4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2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DBC85A-93EB-CD29-9B65-0D4A53723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E254C0-5F9B-C975-A4E2-003D83FB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B5E33F6-32DA-F2C4-8DE3-FB01695F0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18C1440-92F5-A693-32EB-FCE33A6C39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7DAB988-225C-5BB8-9097-68BCF48EC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9F72869-0CD9-9B9C-D00B-73C68BE5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CCD1B0-FB30-6A51-9081-650D2627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51AB7D1-9E17-67F1-8AC2-E7E11D38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1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D1D3DD-76F7-4520-8292-955E10B4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9E12C22-13F3-799A-F52F-8EF865FC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34A1496-6787-98B2-E9BA-D9B4C983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F540F46-671C-7472-9086-E8E449E3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0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BFF5AF3-AE53-072D-91C4-99AAD3CB9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8083E44-1741-433D-5B9F-9E7FFAAA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7196EE3-EC3A-E888-8670-4FACEA11D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4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2F3694-A10E-B9A8-E8C3-3E74C7AC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D80557-D49B-7E07-AFB2-047086A20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618B76-B904-E7DE-A556-24AB254B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A6F1D0-C9EC-9E58-23DB-6C98AFE4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45C649-83FA-CA46-92C5-FB88C441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9F1CB9-609B-7B1C-234A-45ADF773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6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CC51F9-B47A-E938-F505-CED79E755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E8D2193-6A75-7EC9-8B7F-5885F8074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89D296-04E5-B62B-BB70-FBB3A3F26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122680-D8C2-966D-75E8-A00D7C6FE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04C306F-F30B-AF50-2058-9A0DADDF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0EB44DB-CDBC-6262-7AAE-CBA9B6E3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641EF76-293C-6409-E650-D9C34611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026504D-09C6-EFA3-790B-1C14EEE8A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89A89E-3A57-48ED-B716-35505A325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D9B507-57E3-429B-85B7-2D721D77BBF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4F4D30-2DAF-DE2E-6CC8-F0896BC43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599811-BF8E-9BE2-4BFF-F126E3CD3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CF3759-5BCB-477B-AEDD-3ED45B0D5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9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0">
            <a:extLst>
              <a:ext uri="{FF2B5EF4-FFF2-40B4-BE49-F238E27FC236}">
                <a16:creationId xmlns:a16="http://schemas.microsoft.com/office/drawing/2014/main" id="{A29E2AE5-4875-782F-F84F-EE66CCEE7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506" y="228600"/>
            <a:ext cx="6787801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6FEFCE01-187C-82D9-A607-B0B2902D6230}"/>
              </a:ext>
            </a:extLst>
          </p:cNvPr>
          <p:cNvSpPr txBox="1"/>
          <p:nvPr/>
        </p:nvSpPr>
        <p:spPr>
          <a:xfrm>
            <a:off x="3468949" y="3300213"/>
            <a:ext cx="506545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b="1" i="1" dirty="0"/>
          </a:p>
          <a:p>
            <a:r>
              <a:rPr lang="tr-TR" b="1" i="1" dirty="0"/>
              <a:t>                       2013’den Beri Lisans Ortağı   </a:t>
            </a:r>
          </a:p>
          <a:p>
            <a:r>
              <a:rPr lang="tr-TR" b="1" i="1" dirty="0"/>
              <a:t>  </a:t>
            </a:r>
            <a:endParaRPr lang="en-US" b="1" i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96C6CA4B-218A-1B3C-5B16-0C802A34A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818" y="4104636"/>
            <a:ext cx="2725978" cy="97536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2164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SITKI SANALDI</dc:creator>
  <cp:lastModifiedBy>SITKI SANALDI</cp:lastModifiedBy>
  <cp:revision>6</cp:revision>
  <dcterms:created xsi:type="dcterms:W3CDTF">2024-03-19T13:09:45Z</dcterms:created>
  <dcterms:modified xsi:type="dcterms:W3CDTF">2024-07-31T10:13:52Z</dcterms:modified>
</cp:coreProperties>
</file>